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1" r:id="rId3"/>
    <p:sldId id="385" r:id="rId4"/>
    <p:sldId id="341" r:id="rId5"/>
    <p:sldId id="389" r:id="rId6"/>
    <p:sldId id="369" r:id="rId7"/>
    <p:sldId id="374" r:id="rId8"/>
    <p:sldId id="380" r:id="rId9"/>
    <p:sldId id="390" r:id="rId10"/>
    <p:sldId id="391" r:id="rId11"/>
    <p:sldId id="396" r:id="rId12"/>
    <p:sldId id="393" r:id="rId13"/>
    <p:sldId id="394" r:id="rId14"/>
    <p:sldId id="395" r:id="rId15"/>
    <p:sldId id="261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2846" autoAdjust="0"/>
  </p:normalViewPr>
  <p:slideViewPr>
    <p:cSldViewPr>
      <p:cViewPr varScale="1">
        <p:scale>
          <a:sx n="102" d="100"/>
          <a:sy n="102" d="100"/>
        </p:scale>
        <p:origin x="17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24/10/2024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24/10/2024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775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5138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7349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9967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851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accessos</a:t>
            </a:r>
            <a:r>
              <a:rPr lang="es-ES" dirty="0"/>
              <a:t> están </a:t>
            </a:r>
            <a:r>
              <a:rPr lang="es-ES" dirty="0" err="1"/>
              <a:t>desubicats</a:t>
            </a:r>
            <a:r>
              <a:rPr lang="es-ES" dirty="0"/>
              <a:t> </a:t>
            </a:r>
            <a:r>
              <a:rPr lang="es-ES" dirty="0" err="1"/>
              <a:t>perquè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desconec</a:t>
            </a:r>
            <a:r>
              <a:rPr lang="es-ES" dirty="0"/>
              <a:t>. </a:t>
            </a:r>
            <a:r>
              <a:rPr lang="es-ES" dirty="0" err="1"/>
              <a:t>Faltarà</a:t>
            </a:r>
            <a:r>
              <a:rPr lang="es-ES" dirty="0"/>
              <a:t> </a:t>
            </a:r>
            <a:r>
              <a:rPr lang="es-ES" dirty="0" err="1"/>
              <a:t>incloure</a:t>
            </a:r>
            <a:r>
              <a:rPr lang="es-ES" dirty="0"/>
              <a:t> les </a:t>
            </a:r>
            <a:r>
              <a:rPr lang="es-ES" dirty="0" err="1"/>
              <a:t>indicacions</a:t>
            </a:r>
            <a:r>
              <a:rPr lang="es-ES" dirty="0"/>
              <a:t> al lavabo.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113C0-51DA-4E7F-89E4-BB6CC621629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7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403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23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995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240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673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24/10/2024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24/10/2024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24/10/2024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24/10/2024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24/10/2024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24/10/2024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24/10/2024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24/10/2024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24/10/2024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24/10/2024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24/10/2024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24/10/2024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0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51.png"/><Relationship Id="rId5" Type="http://schemas.openxmlformats.org/officeDocument/2006/relationships/image" Target="../media/image44.tiff"/><Relationship Id="rId10" Type="http://schemas.openxmlformats.org/officeDocument/2006/relationships/image" Target="../media/image46.jpe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2.jpe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51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9.jpeg"/><Relationship Id="rId5" Type="http://schemas.openxmlformats.org/officeDocument/2006/relationships/image" Target="../media/image44.tiff"/><Relationship Id="rId10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arasaac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21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4.tiff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11560" y="5445224"/>
            <a:ext cx="394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0" i="0" cap="all" dirty="0" err="1">
                <a:solidFill>
                  <a:srgbClr val="000000"/>
                </a:solidFill>
                <a:effectLst/>
                <a:latin typeface="Auditori2020Bold"/>
              </a:rPr>
              <a:t>ASSAIGs</a:t>
            </a:r>
            <a:r>
              <a:rPr lang="ca-ES" sz="2400" b="0" i="0" cap="all" dirty="0">
                <a:solidFill>
                  <a:srgbClr val="000000"/>
                </a:solidFill>
                <a:effectLst/>
                <a:latin typeface="Auditori2020Bold"/>
              </a:rPr>
              <a:t> de la </a:t>
            </a:r>
            <a:r>
              <a:rPr lang="ca-ES" sz="2400" cap="all" dirty="0">
                <a:solidFill>
                  <a:srgbClr val="000000"/>
                </a:solidFill>
                <a:latin typeface="Auditori2020Bold"/>
              </a:rPr>
              <a:t>banda municipal de </a:t>
            </a:r>
            <a:r>
              <a:rPr lang="ca-ES" sz="2400" cap="all" dirty="0" err="1">
                <a:solidFill>
                  <a:srgbClr val="000000"/>
                </a:solidFill>
                <a:latin typeface="Auditori2020Bold"/>
              </a:rPr>
              <a:t>barcelona</a:t>
            </a:r>
            <a:endParaRPr lang="ca-ES" sz="2400" b="0" i="0" cap="all" dirty="0">
              <a:solidFill>
                <a:srgbClr val="000000"/>
              </a:solidFill>
              <a:effectLst/>
              <a:latin typeface="Auditori2020Bold"/>
            </a:endParaRPr>
          </a:p>
          <a:p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7" y="836712"/>
            <a:ext cx="296782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tge 20">
            <a:extLst>
              <a:ext uri="{FF2B5EF4-FFF2-40B4-BE49-F238E27FC236}">
                <a16:creationId xmlns:a16="http://schemas.microsoft.com/office/drawing/2014/main" id="{BB8331AD-3924-67BE-F925-091D7D5CB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652"/>
          <a:stretch/>
        </p:blipFill>
        <p:spPr>
          <a:xfrm>
            <a:off x="1466147" y="836711"/>
            <a:ext cx="6130189" cy="42843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179512" y="5949280"/>
            <a:ext cx="8886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ENTRO EN SILENCI A LA SALA 3 PER VEURE I ESCOLTAR L’ASSAIG.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7E6B1A-9A2C-00F1-D516-DAF5CCE1F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728" y="5337312"/>
            <a:ext cx="900000" cy="90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8229D9-8511-101C-22C4-C132655581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94" y="5445224"/>
            <a:ext cx="811446" cy="811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B359E4-35B4-D982-F9F4-7F08B823C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90" y="5373216"/>
            <a:ext cx="883454" cy="8834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C8EB5D-4C9C-F112-8989-EB5D827514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11" y="5373216"/>
            <a:ext cx="811445" cy="811445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9540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2">
            <a:extLst>
              <a:ext uri="{FF2B5EF4-FFF2-40B4-BE49-F238E27FC236}">
                <a16:creationId xmlns:a16="http://schemas.microsoft.com/office/drawing/2014/main" id="{05AEAF54-937D-8EA6-4FE1-23240DCE50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20913"/>
          <a:stretch/>
        </p:blipFill>
        <p:spPr>
          <a:xfrm>
            <a:off x="3347864" y="5373216"/>
            <a:ext cx="1440160" cy="824269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08A5585-30B7-5177-FD38-4F94FE15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33" y="5382446"/>
            <a:ext cx="830743" cy="8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7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107504" y="5981799"/>
            <a:ext cx="8886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L’ASSAIG ÉS UNA SESSIÓ DE TREBALL I TOQUEN TROÇOS DE CANÇONS.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 dirty="0"/>
          </a:p>
        </p:txBody>
      </p:sp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9540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58919C75-39F9-0F62-5FE9-B7D7654E4D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r="3029"/>
          <a:stretch/>
        </p:blipFill>
        <p:spPr>
          <a:xfrm>
            <a:off x="1475656" y="816319"/>
            <a:ext cx="6045199" cy="4315477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08A5585-30B7-5177-FD38-4F94FE15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9" y="5382446"/>
            <a:ext cx="830743" cy="8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F2D0C18-08FD-73A4-79C4-242CA022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75" y="5425013"/>
            <a:ext cx="893817" cy="8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3E2BDCD-3A89-02A7-F387-E23CAEDD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79" y="5382445"/>
            <a:ext cx="831069" cy="8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8B07BC3-AC8E-2882-9502-5FF1FC63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43495"/>
            <a:ext cx="893817" cy="8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23">
            <a:extLst>
              <a:ext uri="{FF2B5EF4-FFF2-40B4-BE49-F238E27FC236}">
                <a16:creationId xmlns:a16="http://schemas.microsoft.com/office/drawing/2014/main" id="{1D85236D-6678-D6A2-6336-2C3DF6986B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5" y="5343495"/>
            <a:ext cx="893817" cy="893817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981EA86-C165-334E-3895-DEC4396D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0387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1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>
            <a:extLst>
              <a:ext uri="{FF2B5EF4-FFF2-40B4-BE49-F238E27FC236}">
                <a16:creationId xmlns:a16="http://schemas.microsoft.com/office/drawing/2014/main" id="{D36CDF75-28C7-1AD7-0E52-81A981101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34452" r="11199" b="1524"/>
          <a:stretch/>
        </p:blipFill>
        <p:spPr>
          <a:xfrm>
            <a:off x="1763688" y="878723"/>
            <a:ext cx="5616624" cy="42484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5949280"/>
            <a:ext cx="9209938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9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90" dirty="0">
                <a:latin typeface="Arial" panose="020B0604020202020204" pitchFamily="34" charset="0"/>
                <a:cs typeface="Arial" panose="020B0604020202020204" pitchFamily="34" charset="0"/>
              </a:rPr>
              <a:t>A L’ASSAIG ESCOLTO AL DIRECTOR FENT COMENTARIS I CORRECCIONS ALS MUSICS.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12</a:t>
            </a:fld>
            <a:endParaRPr lang="ca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C8EB5D-4C9C-F112-8989-EB5D827514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45223"/>
            <a:ext cx="811445" cy="811445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9540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08A5585-30B7-5177-FD38-4F94FE15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1" y="5382446"/>
            <a:ext cx="830743" cy="8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21D74E6-DBE4-8A43-54A8-CF379A0B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26" y="5376234"/>
            <a:ext cx="861078" cy="86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F946F78-829E-5B1B-06CC-923CC63E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50" y="5358417"/>
            <a:ext cx="811446" cy="8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6">
            <a:extLst>
              <a:ext uri="{FF2B5EF4-FFF2-40B4-BE49-F238E27FC236}">
                <a16:creationId xmlns:a16="http://schemas.microsoft.com/office/drawing/2014/main" id="{538C200B-9292-721B-64EE-EBDA4BBC61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25" y="5229200"/>
            <a:ext cx="1193403" cy="1193403"/>
          </a:xfrm>
          <a:prstGeom prst="rect">
            <a:avLst/>
          </a:prstGeom>
        </p:spPr>
      </p:pic>
      <p:pic>
        <p:nvPicPr>
          <p:cNvPr id="13" name="Imagen 4">
            <a:extLst>
              <a:ext uri="{FF2B5EF4-FFF2-40B4-BE49-F238E27FC236}">
                <a16:creationId xmlns:a16="http://schemas.microsoft.com/office/drawing/2014/main" id="{1D400A37-BCB5-34EE-37CE-820833A946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55" y="5343495"/>
            <a:ext cx="893817" cy="8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3159B876-C7D1-D716-E045-B000E8A37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/>
        </p:blipFill>
        <p:spPr>
          <a:xfrm>
            <a:off x="1475656" y="886347"/>
            <a:ext cx="6045199" cy="41988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5949280"/>
            <a:ext cx="9209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DURANT L’ASSAIG HI HA MOMENTS QUE LA MÚSICA S’ESCOLTA MOLT ALTA.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13</a:t>
            </a:fld>
            <a:endParaRPr lang="ca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C8EB5D-4C9C-F112-8989-EB5D827514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73216"/>
            <a:ext cx="811445" cy="811445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9540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08A5585-30B7-5177-FD38-4F94FE15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25" y="5301208"/>
            <a:ext cx="830743" cy="8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B16DBA1A-43C8-EDB1-D117-4B117CE3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4" y="5301208"/>
            <a:ext cx="856730" cy="8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F17FE25-7CA5-AE6D-72CA-897382CCA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873781" cy="8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5E21431-DE62-9D85-19D1-BEF5F545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51" y="5301208"/>
            <a:ext cx="811446" cy="8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8ABE448A-F9E8-4F36-1F62-C52341E2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0120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16507B64-506E-A1FD-9B19-DB8BFC81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762625" cy="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0CF4B74F-00DD-005E-EFD7-805B9787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45224"/>
            <a:ext cx="730424" cy="7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0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>
            <a:extLst>
              <a:ext uri="{FF2B5EF4-FFF2-40B4-BE49-F238E27FC236}">
                <a16:creationId xmlns:a16="http://schemas.microsoft.com/office/drawing/2014/main" id="{5EE3DE89-198F-FFE7-5CEB-F8DD017F5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5"/>
          <a:stretch/>
        </p:blipFill>
        <p:spPr>
          <a:xfrm>
            <a:off x="1623145" y="845376"/>
            <a:ext cx="5757168" cy="4167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141366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SURTO AL VESTÍBUL DE LA SALA I FAIG PREGUNTES A LA PERSONA DE L’AUDITORI.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14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935AE0-9690-FC42-BAE3-135E2214B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467900"/>
            <a:ext cx="900000" cy="900000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BEBB790-C3DF-44F0-41F8-11DD5B7B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3943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6A8F000F-E117-4BA7-CF02-3BDA202D72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20913"/>
          <a:stretch/>
        </p:blipFill>
        <p:spPr>
          <a:xfrm>
            <a:off x="2339752" y="5485051"/>
            <a:ext cx="1440160" cy="824269"/>
          </a:xfrm>
          <a:prstGeom prst="rect">
            <a:avLst/>
          </a:prstGeom>
        </p:spPr>
      </p:pic>
      <p:pic>
        <p:nvPicPr>
          <p:cNvPr id="9" name="Imagen 20">
            <a:extLst>
              <a:ext uri="{FF2B5EF4-FFF2-40B4-BE49-F238E27FC236}">
                <a16:creationId xmlns:a16="http://schemas.microsoft.com/office/drawing/2014/main" id="{DD1E013B-A4DF-1F20-0593-BC0F75986E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94" y="5259934"/>
            <a:ext cx="1193402" cy="1193402"/>
          </a:xfrm>
          <a:prstGeom prst="rect">
            <a:avLst/>
          </a:prstGeom>
        </p:spPr>
      </p:pic>
      <p:pic>
        <p:nvPicPr>
          <p:cNvPr id="10" name="Imagen 21">
            <a:extLst>
              <a:ext uri="{FF2B5EF4-FFF2-40B4-BE49-F238E27FC236}">
                <a16:creationId xmlns:a16="http://schemas.microsoft.com/office/drawing/2014/main" id="{98E3C7E5-6FAA-8778-A37F-CC8D6FE7DA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50000"/>
          <a:stretch/>
        </p:blipFill>
        <p:spPr>
          <a:xfrm>
            <a:off x="6516216" y="5373216"/>
            <a:ext cx="288032" cy="1015873"/>
          </a:xfrm>
          <a:prstGeom prst="rect">
            <a:avLst/>
          </a:prstGeom>
        </p:spPr>
      </p:pic>
      <p:pic>
        <p:nvPicPr>
          <p:cNvPr id="12" name="Imagen 22">
            <a:extLst>
              <a:ext uri="{FF2B5EF4-FFF2-40B4-BE49-F238E27FC236}">
                <a16:creationId xmlns:a16="http://schemas.microsoft.com/office/drawing/2014/main" id="{B4033E29-6EC6-5E6F-AC45-254F981CE9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73216"/>
            <a:ext cx="140594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8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95536" y="1556792"/>
            <a:ext cx="835292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192688" cy="239469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899592" y="6021288"/>
            <a:ext cx="7488832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C21E82-1024-162F-774A-E7FE2AB9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15</a:t>
            </a:fld>
            <a:endParaRPr lang="ca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49028"/>
            <a:ext cx="750945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3" y="1897276"/>
            <a:ext cx="7509457" cy="41960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 l’assaig que heu vingut a veure. </a:t>
            </a: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 l’activitat.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Tingueu en compte que es tracta d’un assaig i es combinen peces instrumentals amb comentaris i correccions del director de la banda. </a:t>
            </a:r>
          </a:p>
          <a:p>
            <a:pPr>
              <a:lnSpc>
                <a:spcPct val="15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Hi ha alguns moments en els quals el volum pot ser molt elevat, es recomana portar cascs de cancel·lació de so en cas que ho considereu necessari.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 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9493"/>
            <a:ext cx="2106104" cy="6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tge 16">
            <a:extLst>
              <a:ext uri="{FF2B5EF4-FFF2-40B4-BE49-F238E27FC236}">
                <a16:creationId xmlns:a16="http://schemas.microsoft.com/office/drawing/2014/main" id="{EAEF944C-5404-9AD0-49C4-5541F8AF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84" y="2564904"/>
            <a:ext cx="6495667" cy="300081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3: Tete Montoliu</a:t>
            </a:r>
            <a:endParaRPr lang="ca-ES" sz="3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kumimoji="0" lang="ca-E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kumimoji="0" lang="ca-ES" sz="900" b="1" i="1" u="sng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kumimoji="0" lang="ca-E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ca-E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kumimoji="0" lang="ca-ES" sz="900" b="1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1C135-5762-43A9-B8F9-7A8C13F8ABA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8F359C3-777C-D1C1-67DC-FD779F5B9BFD}"/>
              </a:ext>
            </a:extLst>
          </p:cNvPr>
          <p:cNvSpPr txBox="1"/>
          <p:nvPr/>
        </p:nvSpPr>
        <p:spPr>
          <a:xfrm>
            <a:off x="7715859" y="2708920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36C115-5D9E-27D3-D2C5-EB00C43D022D}"/>
              </a:ext>
            </a:extLst>
          </p:cNvPr>
          <p:cNvSpPr txBox="1"/>
          <p:nvPr/>
        </p:nvSpPr>
        <p:spPr>
          <a:xfrm>
            <a:off x="6531032" y="1997626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AA122E-A18F-1F54-E5C1-3C8D7B217D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75844"/>
            <a:ext cx="460078" cy="460078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DAEE3657-8CFA-D8A4-AE4F-1CC319081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3160462"/>
            <a:ext cx="975502" cy="2068738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7AD05C-5EE3-EF4E-85D0-A788B5F32111}"/>
              </a:ext>
            </a:extLst>
          </p:cNvPr>
          <p:cNvCxnSpPr>
            <a:cxnSpLocks/>
          </p:cNvCxnSpPr>
          <p:nvPr/>
        </p:nvCxnSpPr>
        <p:spPr>
          <a:xfrm flipH="1">
            <a:off x="7277309" y="2852936"/>
            <a:ext cx="463043" cy="288069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16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598179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AVUI  VAIG  A  L’AUDITORI  A  VEURE  L’ASSAIG  DE  LA  BMB.‎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445224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6" y="5301208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45224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5847" b="8559"/>
          <a:stretch>
            <a:fillRect/>
          </a:stretch>
        </p:blipFill>
        <p:spPr bwMode="auto">
          <a:xfrm>
            <a:off x="4162769" y="5445224"/>
            <a:ext cx="841279" cy="720082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86A9D2-C730-78C8-EF54-D4FFF647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8" y="942813"/>
            <a:ext cx="7295728" cy="41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F6A80F5-0AB4-A862-A6C7-57F1B74FC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22060" r="3525"/>
          <a:stretch/>
        </p:blipFill>
        <p:spPr bwMode="auto">
          <a:xfrm>
            <a:off x="6016648" y="5337276"/>
            <a:ext cx="1867720" cy="8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18410B-A224-46D8-DD78-C442F95F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50" y="5337276"/>
            <a:ext cx="916702" cy="9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53807"/>
            <a:ext cx="8892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 LA  BMB  ÉS  LA BANDA  MUNICIPAL  DE  BARCELONA.‎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418212-2B40-A5F8-3C72-DA59EA06A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87" y="5357167"/>
            <a:ext cx="893817" cy="8938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73B3BD-2635-C504-C9E4-96B6EB5807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47" y="5343495"/>
            <a:ext cx="893817" cy="893817"/>
          </a:xfrm>
          <a:prstGeom prst="rect">
            <a:avLst/>
          </a:prstGeom>
        </p:spPr>
      </p:pic>
      <p:pic>
        <p:nvPicPr>
          <p:cNvPr id="13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94" y="12302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CAD40BF-87C3-A651-6432-18B03548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8" y="942813"/>
            <a:ext cx="7295728" cy="41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BFAF289-0997-8161-572A-575247423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22060" r="3525"/>
          <a:stretch/>
        </p:blipFill>
        <p:spPr bwMode="auto">
          <a:xfrm>
            <a:off x="1480144" y="5337276"/>
            <a:ext cx="1867720" cy="8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6BC3476-5613-E02A-7D00-3C5408C2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59" y="5425013"/>
            <a:ext cx="893817" cy="8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8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622880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ASSAIG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120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  I   MIRO  </a:t>
                      </a:r>
                      <a:r>
                        <a:rPr lang="es-ES" sz="1600" b="0" baseline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EN SILENCI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594817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3BA876-58BF-6A39-473A-340D3FFBF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70" y="5013176"/>
            <a:ext cx="811446" cy="811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58" y="2276872"/>
            <a:ext cx="893818" cy="893818"/>
          </a:xfrm>
          <a:prstGeom prst="rect">
            <a:avLst/>
          </a:prstGeom>
        </p:spPr>
      </p:pic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914AFD51-9B17-4720-F472-119EEC8F71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24" y="3604609"/>
            <a:ext cx="925676" cy="9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L’ASSAIG.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3123748"/>
            <a:ext cx="713178" cy="71317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73202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9DA63A-27B1-F1C6-CEEC-173B49C434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12" y="4221088"/>
            <a:ext cx="739438" cy="739438"/>
          </a:xfrm>
          <a:prstGeom prst="rect">
            <a:avLst/>
          </a:prstGeom>
        </p:spPr>
      </p:pic>
      <p:pic>
        <p:nvPicPr>
          <p:cNvPr id="2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27ED121-CB47-485B-8F54-CE4F2EC5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88719"/>
            <a:ext cx="767966" cy="76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>
            <a:extLst>
              <a:ext uri="{FF2B5EF4-FFF2-40B4-BE49-F238E27FC236}">
                <a16:creationId xmlns:a16="http://schemas.microsoft.com/office/drawing/2014/main" id="{5EE3DE89-198F-FFE7-5CEB-F8DD017F5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5"/>
          <a:stretch/>
        </p:blipFill>
        <p:spPr>
          <a:xfrm>
            <a:off x="1623145" y="845376"/>
            <a:ext cx="5757168" cy="4167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2128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ENTRO AL VESTÍBUL DE LA SALA 3 TETE MONTOLIU I ESCOLTO L’EXPLICACIÓ.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935AE0-9690-FC42-BAE3-135E2214B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48" y="5373216"/>
            <a:ext cx="900000" cy="900000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BEBB790-C3DF-44F0-41F8-11DD5B7B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84" y="530120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6A8F000F-E117-4BA7-CF02-3BDA202D72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20913"/>
          <a:stretch/>
        </p:blipFill>
        <p:spPr>
          <a:xfrm>
            <a:off x="3635896" y="5373216"/>
            <a:ext cx="1440160" cy="824269"/>
          </a:xfrm>
          <a:prstGeom prst="rect">
            <a:avLst/>
          </a:prstGeom>
        </p:spPr>
      </p:pic>
      <p:pic>
        <p:nvPicPr>
          <p:cNvPr id="5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013DA5C-C39A-2C00-6923-A9D5ED84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7971" y="5373216"/>
            <a:ext cx="824269" cy="824269"/>
          </a:xfrm>
          <a:prstGeom prst="rect">
            <a:avLst/>
          </a:prstGeom>
          <a:noFill/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6D0B58E-D25C-A1DC-C9C3-6051EEF2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3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971600" y="6141366"/>
            <a:ext cx="7128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UNA PERSONA DE L’AUDITORI FA L’EXPLICACIÓ SOBRE LA BMB.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1C8640-B2F8-F192-BC64-162F67E200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50000"/>
          <a:stretch/>
        </p:blipFill>
        <p:spPr>
          <a:xfrm>
            <a:off x="1736558" y="5373216"/>
            <a:ext cx="288032" cy="10158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B111C8-D6E6-736A-20DA-6830CE4E2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5224"/>
            <a:ext cx="1405949" cy="9361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0E5E21C-13CA-77E6-55DA-B8C40BEEF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301208"/>
            <a:ext cx="1193403" cy="1193403"/>
          </a:xfrm>
          <a:prstGeom prst="rect">
            <a:avLst/>
          </a:prstGeom>
        </p:spPr>
      </p:pic>
      <p:pic>
        <p:nvPicPr>
          <p:cNvPr id="12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75207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580EE-EA82-E837-3757-C93B91D2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8" y="942813"/>
            <a:ext cx="7295728" cy="41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49BBB7A-8EC0-133A-EEF2-955D5E228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22060" r="3525"/>
          <a:stretch/>
        </p:blipFill>
        <p:spPr bwMode="auto">
          <a:xfrm>
            <a:off x="5940152" y="5428686"/>
            <a:ext cx="1867720" cy="8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86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F2B1AE2C3094A806E742C096B04E5" ma:contentTypeVersion="15" ma:contentTypeDescription="Crea un document nou" ma:contentTypeScope="" ma:versionID="504e77bdfa0c9a1d5a06a50471e56842">
  <xsd:schema xmlns:xsd="http://www.w3.org/2001/XMLSchema" xmlns:xs="http://www.w3.org/2001/XMLSchema" xmlns:p="http://schemas.microsoft.com/office/2006/metadata/properties" xmlns:ns2="e42b96a9-5918-4e9a-8771-f3967b264f75" xmlns:ns3="b409c2fc-ef29-462f-b55a-fbf1bb09aa88" targetNamespace="http://schemas.microsoft.com/office/2006/metadata/properties" ma:root="true" ma:fieldsID="696f9eb4674bceca4efea10758512271" ns2:_="" ns3:_="">
    <xsd:import namespace="e42b96a9-5918-4e9a-8771-f3967b264f75"/>
    <xsd:import namespace="b409c2fc-ef29-462f-b55a-fbf1bb09a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96a9-5918-4e9a-8771-f3967b264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es de la imatge" ma:readOnly="false" ma:fieldId="{5cf76f15-5ced-4ddc-b409-7134ff3c332f}" ma:taxonomyMulti="true" ma:sspId="7ea30e4d-d969-4e4a-b2da-a678d69e0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c2fc-ef29-462f-b55a-fbf1bb09aa8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3a39171-f81d-41b2-8c4e-bc0190881837}" ma:internalName="TaxCatchAll" ma:showField="CatchAllData" ma:web="b409c2fc-ef29-462f-b55a-fbf1bb09aa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8EFC65-1980-469C-9A12-C6A5E5DBC3B2}"/>
</file>

<file path=customXml/itemProps2.xml><?xml version="1.0" encoding="utf-8"?>
<ds:datastoreItem xmlns:ds="http://schemas.openxmlformats.org/officeDocument/2006/customXml" ds:itemID="{FB8A7836-E144-4DD7-992C-0ACA1D225388}"/>
</file>

<file path=docProps/app.xml><?xml version="1.0" encoding="utf-8"?>
<Properties xmlns="http://schemas.openxmlformats.org/officeDocument/2006/extended-properties" xmlns:vt="http://schemas.openxmlformats.org/officeDocument/2006/docPropsVTypes">
  <TotalTime>6418</TotalTime>
  <Words>461</Words>
  <Application>Microsoft Office PowerPoint</Application>
  <PresentationFormat>Presentació en pantalla (4:3)</PresentationFormat>
  <Paragraphs>91</Paragraphs>
  <Slides>15</Slides>
  <Notes>14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0" baseType="lpstr">
      <vt:lpstr>Arial</vt:lpstr>
      <vt:lpstr>Auditori2020Bold</vt:lpstr>
      <vt:lpstr>Calibri</vt:lpstr>
      <vt:lpstr>Verdana</vt:lpstr>
      <vt:lpstr>Tema de Office</vt:lpstr>
      <vt:lpstr>Presentació del PowerPoint</vt:lpstr>
      <vt:lpstr>Informació general</vt:lpstr>
      <vt:lpstr>Mapa sala 3: Tete Montoliu</vt:lpstr>
      <vt:lpstr>Presentació del PowerPoint</vt:lpstr>
      <vt:lpstr>Presentació del PowerPoint</vt:lpstr>
      <vt:lpstr>       INFORMACIÓ DEL CONCERT</vt:lpstr>
      <vt:lpstr>NORMES AUDITORI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AO43 APRENEM</cp:lastModifiedBy>
  <cp:revision>480</cp:revision>
  <dcterms:created xsi:type="dcterms:W3CDTF">2020-04-15T16:03:28Z</dcterms:created>
  <dcterms:modified xsi:type="dcterms:W3CDTF">2024-10-24T06:32:40Z</dcterms:modified>
</cp:coreProperties>
</file>